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80" r:id="rId2"/>
    <p:sldId id="309" r:id="rId3"/>
    <p:sldId id="256" r:id="rId4"/>
    <p:sldId id="285" r:id="rId5"/>
    <p:sldId id="339" r:id="rId6"/>
    <p:sldId id="353" r:id="rId7"/>
    <p:sldId id="361" r:id="rId8"/>
    <p:sldId id="362" r:id="rId9"/>
    <p:sldId id="364" r:id="rId10"/>
    <p:sldId id="363" r:id="rId11"/>
    <p:sldId id="365" r:id="rId12"/>
    <p:sldId id="360" r:id="rId13"/>
  </p:sldIdLst>
  <p:sldSz cx="9144000" cy="5715000" type="screen16x1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CCFF"/>
    <a:srgbClr val="FF6600"/>
    <a:srgbClr val="FF9393"/>
    <a:srgbClr val="FFAEFF"/>
    <a:srgbClr val="2E3B39"/>
    <a:srgbClr val="E9E532"/>
    <a:srgbClr val="EEB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88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-660" y="-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04648-48F7-4124-8AB9-3E445AF72B9A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11EB1-EC3C-48DA-A6E5-0B20D59D4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51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23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71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16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08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39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88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95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23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23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23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49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audio" Target="../media/media1.mp3"/><Relationship Id="rId7" Type="http://schemas.openxmlformats.org/officeDocument/2006/relationships/image" Target="../media/image2.wmf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wmf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192546" y="1968173"/>
            <a:ext cx="6781800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sp>
        <p:nvSpPr>
          <p:cNvPr id="100" name="Text Box 99"/>
          <p:cNvSpPr txBox="1">
            <a:spLocks noChangeArrowheads="1"/>
          </p:cNvSpPr>
          <p:nvPr/>
        </p:nvSpPr>
        <p:spPr bwMode="auto">
          <a:xfrm>
            <a:off x="1037935" y="242632"/>
            <a:ext cx="6082539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</a:rPr>
              <a:t>TRƯỜNG </a:t>
            </a:r>
            <a:r>
              <a:rPr lang="en-US" sz="2800" b="1" dirty="0">
                <a:ln>
                  <a:solidFill>
                    <a:srgbClr val="33CC33"/>
                  </a:solidFill>
                </a:ln>
              </a:rPr>
              <a:t>TIỂU HỌC ÁI MỘ B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1" y="-10823"/>
            <a:ext cx="941272" cy="941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3062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sưu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6" y="903601"/>
            <a:ext cx="5612086" cy="2559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194" y="3331340"/>
            <a:ext cx="4636455" cy="2254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666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3062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sưu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81" y="997155"/>
            <a:ext cx="6435290" cy="28835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09" y="3987488"/>
            <a:ext cx="5250933" cy="1226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7050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8" descr="BACK036"/>
          <p:cNvPicPr>
            <a:picLocks noChangeAspect="1" noChangeArrowheads="1"/>
          </p:cNvPicPr>
          <p:nvPr/>
        </p:nvPicPr>
        <p:blipFill>
          <a:blip r:embed="rId4" cstate="print">
            <a:lum bright="-10000"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2007">
            <a:off x="-265339" y="1599168"/>
            <a:ext cx="9144000" cy="288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591" l="90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58" y="4079153"/>
            <a:ext cx="2203843" cy="1730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41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1629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đèn Lồng Lễ Hội Năm Mới Thiết Kế Nền Ngày, Kỷ Niệm Ngày Tết, 2019, Nền  Quảng Cáo Hình nền Vector để tải xuống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23779" y="4166134"/>
            <a:ext cx="249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(2 </a:t>
            </a:r>
            <a:r>
              <a:rPr lang="en-US" sz="2400" b="1" dirty="0" err="1" smtClean="0">
                <a:solidFill>
                  <a:schemeClr val="bg1"/>
                </a:solidFill>
              </a:rPr>
              <a:t>tiết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190" y="1910212"/>
            <a:ext cx="6434591" cy="234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3062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dịp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Những Điều Bạn Cần Biết] - Tết Nguyên Đán Là gì?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Khám phá những phong tục ngày Tết bằng tiếng 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6" y="682874"/>
            <a:ext cx="9080500" cy="499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3980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>
            <p:custDataLst>
              <p:tags r:id="rId2"/>
            </p:custDataLst>
          </p:nvPr>
        </p:nvSpPr>
        <p:spPr>
          <a:xfrm>
            <a:off x="462650" y="1290449"/>
            <a:ext cx="4109350" cy="3179642"/>
          </a:xfrm>
          <a:prstGeom prst="roundRect">
            <a:avLst/>
          </a:prstGeom>
          <a:solidFill>
            <a:srgbClr val="0033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ct val="50000"/>
              </a:spcBef>
              <a:defRPr/>
            </a:pPr>
            <a:r>
              <a:rPr lang="vi-VN" sz="2400" dirty="0"/>
              <a:t>Những người trong mỗi hình đang làm </a:t>
            </a:r>
            <a:r>
              <a:rPr lang="vi-VN" sz="2400" dirty="0" smtClean="0"/>
              <a:t>gì?</a:t>
            </a:r>
            <a:r>
              <a:rPr lang="en-US" sz="2400" dirty="0" smtClean="0"/>
              <a:t> </a:t>
            </a:r>
            <a:r>
              <a:rPr lang="vi-VN" sz="2400" dirty="0" smtClean="0"/>
              <a:t>Trong đó, </a:t>
            </a:r>
            <a:r>
              <a:rPr lang="vi-VN" sz="2400" dirty="0"/>
              <a:t>những hoạt động nào thường diễn ra trước </a:t>
            </a:r>
            <a:r>
              <a:rPr lang="vi-VN" sz="2400" dirty="0" smtClean="0"/>
              <a:t>Tết, </a:t>
            </a:r>
            <a:r>
              <a:rPr lang="vi-VN" sz="2400" dirty="0"/>
              <a:t>những hoạt động nào thường diễn ra trong dịp </a:t>
            </a:r>
            <a:r>
              <a:rPr lang="vi-VN" sz="2400" dirty="0" smtClean="0"/>
              <a:t>Tết?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389" y="1290449"/>
            <a:ext cx="3419249" cy="320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634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3062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dịp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tết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51"/>
          <a:stretch/>
        </p:blipFill>
        <p:spPr bwMode="auto">
          <a:xfrm>
            <a:off x="130628" y="885928"/>
            <a:ext cx="4441372" cy="218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8"/>
          <a:stretch/>
        </p:blipFill>
        <p:spPr bwMode="auto">
          <a:xfrm>
            <a:off x="4086756" y="3134671"/>
            <a:ext cx="4601029" cy="218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6928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3062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dịp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tết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12289" y="979376"/>
            <a:ext cx="4085540" cy="238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2"/>
          <a:stretch/>
        </p:blipFill>
        <p:spPr bwMode="auto">
          <a:xfrm>
            <a:off x="4397829" y="3168727"/>
            <a:ext cx="4258079" cy="232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045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3062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dịp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tết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6146" name="Picture 2" descr="Khám phá những phong tục ngày Tết bằng tiếng An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65737" y="1863656"/>
            <a:ext cx="7812526" cy="261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7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3062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sưu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2" y="1353616"/>
            <a:ext cx="4319347" cy="3234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17" y="1422974"/>
            <a:ext cx="4724140" cy="30953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6818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09CACD9-CB0C-4146-B432-466F1EFA3068}"/>
  <p:tag name="ISPRING_RESOURCE_FOLDER" val="G:\Mau bai giang 2020_AQ\TNXH 1\Bai 10_ Tet nguyen dan_2 tiet\Bai 10_ Tet nguyen dan_2 tiet\"/>
  <p:tag name="ISPRING_PRESENTATION_PATH" val="G:\Mau bai giang 2020_AQ\TNXH 1\Bai 10_ Tet nguyen dan_2 tiet\Bai 10_ Tet nguyen dan_2 tiet.pptx"/>
  <p:tag name="ISPRING_PROJECT_VERSION" val="9.3"/>
  <p:tag name="ISPRING_PROJECT_FOLDER_UPDATED" val="1"/>
  <p:tag name="ISPRING_SCREEN_RECS_UPDATED" val="G:\Mau bai giang 2020_AQ\TNXH 1\Bai 10_ Tet nguyen dan_2 tiet\Bai 10_ Tet nguyen dan_2 tiet\"/>
  <p:tag name="FLASHSPRING_ZOOM_TAG" val="50"/>
  <p:tag name="ISPRING_PRESENTATION_INFO_2" val="&lt;?xml version=&quot;1.0&quot; encoding=&quot;UTF-8&quot; standalone=&quot;no&quot; ?&gt;&#10;&lt;presentation2&gt;&#10;&#10;  &lt;slides&gt;&#10;    &lt;slide id=&quot;{0A2A5761-A3DB-49C9-BB58-37DF2B7D18AC}&quot; pptId=&quot;280&quot;/&gt;&#10;    &lt;slide id=&quot;{934C773A-5FD6-46C2-9C67-1259FD9E98F6}&quot; pptId=&quot;309&quot;/&gt;&#10;    &lt;slide id=&quot;{029D7649-A639-47C4-B122-EB3D728C603D}&quot; pptId=&quot;284&quot;/&gt;&#10;    &lt;slide id=&quot;{C050DAE5-77E4-428D-992C-4F3D4245027C}&quot; pptId=&quot;256&quot;/&gt;&#10;    &lt;slide id=&quot;{795AFBEF-1090-43A0-9805-7F52495862A4}&quot; pptId=&quot;285&quot;/&gt;&#10;    &lt;slide id=&quot;{C4D911B9-7A41-40EE-97F4-475515B7734E}&quot; pptId=&quot;339&quot;/&gt;&#10;    &lt;slide id=&quot;{F3804E3C-6529-49E4-9E8D-7F324416D254}&quot; pptId=&quot;353&quot;/&gt;&#10;    &lt;slide id=&quot;{531A1724-C5FB-4114-BB45-F85610D8A098}&quot; pptId=&quot;354&quot;/&gt;&#10;    &lt;slide id=&quot;{ADEAA7B0-5785-4DC4-8ECB-6A260CFE8C97}&quot; pptId=&quot;344&quot;/&gt;&#10;    &lt;slide id=&quot;{E7611930-05B5-41BF-873F-7DC93BD59C2A}&quot; pptId=&quot;356&quot;/&gt;&#10;    &lt;slide id=&quot;{A2C9E2C4-2C81-4A56-A1C7-C4274F2C3AA1}&quot; pptId=&quot;357&quot;/&gt;&#10;    &lt;slide id=&quot;{B670A34C-137C-400A-B927-BA505ABB7559}&quot; pptId=&quot;346&quot;/&gt;&#10;    &lt;slide id=&quot;{7F5484BE-6B7E-4895-B4CE-A1D1F45D1D7A}&quot; pptId=&quot;358&quot;/&gt;&#10;    &lt;slide id=&quot;{E657FE64-08E3-484B-A4D0-F68AD1360995}&quot; pptId=&quot;359&quot;/&gt;&#10;    &lt;slide id=&quot;{8B0C6D70-F890-4392-A0B0-CCBD29E416F2}&quot; pptId=&quot;299&quot;/&gt;&#10;    &lt;slide id=&quot;{9BBC8C25-47A3-4622-89E7-FAD146504203}&quot; pptId=&quot;347&quot;/&gt;&#10;    &lt;slide id=&quot;{11F4E37C-D07C-443C-B44D-2D1537301CEE}&quot; pptId=&quot;348&quot;/&gt;&#10;    &lt;slide id=&quot;{FF479696-B7FC-4C04-A0E8-BEE43DF9EBDD}&quot; pptId=&quot;349&quot;/&gt;&#10;    &lt;slide id=&quot;{986F5F11-48B5-497B-9679-255EDF7997F4}&quot; pptId=&quot;350&quot;/&gt;&#10;    &lt;slide id=&quot;{8AD0BFE6-BD20-432A-BD64-04F5F5218C7D}&quot; pptId=&quot;351&quot;/&gt;&#10;    &lt;slide id=&quot;{FFC599AD-12F9-4CFD-97A2-E4BD6ABFCB22}&quot; pptId=&quot;352&quot;/&gt;&#10;    &lt;slide id=&quot;{42920ACE-5882-484F-8FB6-0E37B8FDA7B1}&quot; pptId=&quot;360&quot;/&gt;&#10;    &lt;slide id=&quot;{4C12FF8F-D1C1-4910-97B4-96733EFFB32E}&quot; pptId=&quot;308&quot;/&gt;&#10;  &lt;/slides&gt;&#10;&#10;  &lt;narration&gt;&#10;    &lt;audioTracks/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|1"/>
  <p:tag name="ISPRING_CUSTOM_TIMING_USED" val="1"/>
  <p:tag name="ISPRING_SLIDE_ID_2" val="{F3804E3C-6529-49E4-9E8D-7F324416D254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|1"/>
  <p:tag name="ISPRING_CUSTOM_TIMING_USED" val="1"/>
  <p:tag name="ISPRING_SLIDE_ID_2" val="{F3804E3C-6529-49E4-9E8D-7F324416D254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|1"/>
  <p:tag name="ISPRING_CUSTOM_TIMING_USED" val="1"/>
  <p:tag name="ISPRING_SLIDE_ID_2" val="{F3804E3C-6529-49E4-9E8D-7F324416D254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|1"/>
  <p:tag name="ISPRING_CUSTOM_TIMING_USED" val="1"/>
  <p:tag name="ISPRING_SLIDE_ID_2" val="{F3804E3C-6529-49E4-9E8D-7F324416D254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42920ACE-5882-484F-8FB6-0E37B8FDA7B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0A2A5761-A3DB-49C9-BB58-37DF2B7D18AC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934C773A-5FD6-46C2-9C67-1259FD9E98F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795AFBEF-1090-43A0-9805-7F52495862A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ISPRING_SLIDE_ID_2" val="{C4D911B9-7A41-40EE-97F4-475515B7734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|1"/>
  <p:tag name="ISPRING_CUSTOM_TIMING_USED" val="1"/>
  <p:tag name="ISPRING_SLIDE_ID_2" val="{F3804E3C-6529-49E4-9E8D-7F324416D25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|1"/>
  <p:tag name="ISPRING_CUSTOM_TIMING_USED" val="1"/>
  <p:tag name="ISPRING_SLIDE_ID_2" val="{F3804E3C-6529-49E4-9E8D-7F324416D25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4723</TotalTime>
  <Words>151</Words>
  <Application>Microsoft Office PowerPoint</Application>
  <PresentationFormat>On-screen Show (16:10)</PresentationFormat>
  <Paragraphs>23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Administrator</cp:lastModifiedBy>
  <cp:revision>166</cp:revision>
  <dcterms:created xsi:type="dcterms:W3CDTF">2020-02-10T09:35:50Z</dcterms:created>
  <dcterms:modified xsi:type="dcterms:W3CDTF">2024-11-27T06:03:02Z</dcterms:modified>
</cp:coreProperties>
</file>